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>
      <p:cViewPr>
        <p:scale>
          <a:sx n="74" d="100"/>
          <a:sy n="74" d="100"/>
        </p:scale>
        <p:origin x="312" y="-360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6775145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9116188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39389"/>
            <a:ext cx="18035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Совещание по реализации проекта </a:t>
            </a:r>
            <a:b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«Космический Атом»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2886011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3.04.2026    16:45 - 17:30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107929"/>
            <a:ext cx="1774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Статус работ по образовательному научно-технологическому центру </a:t>
            </a:r>
            <a:b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"Космический Атом"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492736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621188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194944"/>
            <a:ext cx="120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Терентьева Т.А., </a:t>
            </a:r>
            <a:r>
              <a:rPr lang="ru-RU" sz="2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Ужакина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Ю.Б., Тинин В.В., 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Белова И.В., Агаев Т.Г., Иванов В.С.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923356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9508268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Екатеринбург-Экспо, Конгресс-центр. Зал 2.2.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8C0CBD-F4C0-9941-4596-4C6D64D8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33606">
            <a:off x="11926634" y="-2750858"/>
            <a:ext cx="12782550" cy="150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75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226</cp:revision>
  <dcterms:created xsi:type="dcterms:W3CDTF">2023-05-31T19:48:28Z</dcterms:created>
  <dcterms:modified xsi:type="dcterms:W3CDTF">2026-03-21T13:20:18Z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